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445C5-7BA3-447E-A31A-1B7F65E7E2D9}" type="datetimeFigureOut">
              <a:rPr lang="ru-RU" smtClean="0"/>
              <a:pPr/>
              <a:t>21.04.2016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0CCC4-AAF0-4CC3-A142-8D8E1798E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20002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Кружок </a:t>
            </a:r>
            <a:r>
              <a:rPr lang="ru-RU" dirty="0"/>
              <a:t>«Умелые пальчики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(средняя группа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2700" dirty="0" smtClean="0"/>
              <a:t>«</a:t>
            </a:r>
            <a:r>
              <a:rPr lang="ru-RU" sz="2700" dirty="0" smtClean="0"/>
              <a:t>Чем больше мастерства в детской руке,</a:t>
            </a:r>
            <a:br>
              <a:rPr lang="ru-RU" sz="2700" dirty="0" smtClean="0"/>
            </a:br>
            <a:r>
              <a:rPr lang="ru-RU" sz="2700" dirty="0" smtClean="0"/>
              <a:t>                                 </a:t>
            </a:r>
            <a:r>
              <a:rPr lang="ru-RU" sz="2700" dirty="0" smtClean="0"/>
              <a:t>                       </a:t>
            </a:r>
            <a:r>
              <a:rPr lang="ru-RU" sz="2700" dirty="0" smtClean="0"/>
              <a:t>тем умнее  ребёнок».</a:t>
            </a:r>
            <a:br>
              <a:rPr lang="ru-RU" sz="2700" dirty="0" smtClean="0"/>
            </a:br>
            <a:r>
              <a:rPr lang="ru-RU" sz="2700" dirty="0" smtClean="0"/>
              <a:t>                                                      В.А.Сухомлинский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357562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Воспитатель: </a:t>
            </a:r>
            <a:r>
              <a:rPr lang="ru-RU" dirty="0" err="1" smtClean="0">
                <a:solidFill>
                  <a:schemeClr val="tx1"/>
                </a:solidFill>
              </a:rPr>
              <a:t>Устюгова</a:t>
            </a:r>
            <a:r>
              <a:rPr lang="ru-RU" dirty="0" smtClean="0">
                <a:solidFill>
                  <a:schemeClr val="tx1"/>
                </a:solidFill>
              </a:rPr>
              <a:t> Н.В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35729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100" i="1" dirty="0"/>
              <a:t>«Бусы на ёлку</a:t>
            </a:r>
            <a:r>
              <a:rPr lang="ru-RU" sz="3100" i="1" dirty="0" smtClean="0"/>
              <a:t>»</a:t>
            </a:r>
            <a:br>
              <a:rPr lang="ru-RU" sz="3100" i="1" dirty="0" smtClean="0"/>
            </a:br>
            <a:r>
              <a:rPr lang="ru-RU" sz="2700" dirty="0"/>
              <a:t> </a:t>
            </a:r>
            <a:r>
              <a:rPr lang="ru-RU" sz="2700" dirty="0" smtClean="0"/>
              <a:t>Закреплять </a:t>
            </a:r>
            <a:r>
              <a:rPr lang="ru-RU" sz="2700" dirty="0"/>
              <a:t>навыки вырезывания разноцветных полосок и склеивания их между собой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adalin.mospsy.ru/img6/ny_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428868"/>
            <a:ext cx="8196728" cy="24288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/>
              <a:t>«Наша ёлочка» 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sz="2700" dirty="0"/>
              <a:t> </a:t>
            </a:r>
            <a:r>
              <a:rPr lang="ru-RU" sz="2700" dirty="0" smtClean="0"/>
              <a:t>Из </a:t>
            </a:r>
            <a:r>
              <a:rPr lang="ru-RU" sz="2700" dirty="0"/>
              <a:t>квадратов разной величины  вырезаем треугольники и складываем </a:t>
            </a:r>
            <a:r>
              <a:rPr lang="ru-RU" sz="2700" dirty="0" smtClean="0"/>
              <a:t>ёлочку.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500174"/>
            <a:ext cx="676911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/>
              <a:t>Январь.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 smtClean="0"/>
              <a:t>«</a:t>
            </a:r>
            <a:r>
              <a:rPr lang="ru-RU" sz="3100" i="1" dirty="0" err="1" smtClean="0"/>
              <a:t>Снеговичок</a:t>
            </a:r>
            <a:r>
              <a:rPr lang="ru-RU" sz="3100" i="1" dirty="0" smtClean="0"/>
              <a:t>»</a:t>
            </a:r>
            <a:br>
              <a:rPr lang="ru-RU" sz="3100" i="1" dirty="0" smtClean="0"/>
            </a:br>
            <a:r>
              <a:rPr lang="ru-RU" dirty="0"/>
              <a:t> </a:t>
            </a:r>
            <a:r>
              <a:rPr lang="ru-RU" sz="2700" dirty="0"/>
              <a:t>Р</a:t>
            </a:r>
            <a:r>
              <a:rPr lang="ru-RU" sz="2700" dirty="0" smtClean="0"/>
              <a:t>азвиваем </a:t>
            </a:r>
            <a:r>
              <a:rPr lang="ru-RU" sz="2700" dirty="0"/>
              <a:t>глазомер, чувство цвета, формы и пропорций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dmin\Desktop\кружок умелые пальчики\6V5AWx5xz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500173"/>
            <a:ext cx="7072362" cy="5140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/>
              <a:t>«Шарфик для Мишутки»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Развиваем </a:t>
            </a:r>
            <a:r>
              <a:rPr lang="ru-RU" sz="2700" dirty="0"/>
              <a:t>чувство цвета и ритма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Admin\Desktop\кружок умелые пальчики\kFhvisA5m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147569"/>
            <a:ext cx="4214842" cy="5710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«Коврик </a:t>
            </a:r>
            <a:r>
              <a:rPr lang="ru-RU" sz="3100" i="1" dirty="0"/>
              <a:t>для кота»</a:t>
            </a:r>
            <a:r>
              <a:rPr lang="ru-RU" dirty="0"/>
              <a:t/>
            </a:r>
            <a:br>
              <a:rPr lang="ru-RU" dirty="0"/>
            </a:br>
            <a:r>
              <a:rPr lang="ru-RU" sz="2400" dirty="0"/>
              <a:t>П</a:t>
            </a:r>
            <a:r>
              <a:rPr lang="ru-RU" sz="2700" dirty="0" smtClean="0"/>
              <a:t>родолжаем </a:t>
            </a:r>
            <a:r>
              <a:rPr lang="ru-RU" sz="2700" dirty="0"/>
              <a:t>освоение техники резания </a:t>
            </a:r>
            <a:r>
              <a:rPr lang="ru-RU" sz="2700" dirty="0" smtClean="0"/>
              <a:t>ножницами.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968078"/>
            <a:ext cx="4214842" cy="5889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/>
              <a:t>Февраль.</a:t>
            </a:r>
            <a:br>
              <a:rPr lang="ru-RU" sz="3100" u="sng" dirty="0" smtClean="0"/>
            </a:br>
            <a:r>
              <a:rPr lang="ru-RU" sz="3100" i="1" dirty="0" smtClean="0"/>
              <a:t>«Снежинки»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2700" dirty="0" smtClean="0"/>
              <a:t>Формировать снежинку из полосок бумаги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14488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0722" name="Picture 2" descr="http://cs627620.vk.me/v627620165/4eb31/IEGtNbAgQ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452373"/>
            <a:ext cx="3929090" cy="5405627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/>
              <a:t>«Парусник</a:t>
            </a:r>
            <a:r>
              <a:rPr lang="ru-RU" sz="2800" i="1" dirty="0" smtClean="0"/>
              <a:t>» </a:t>
            </a:r>
            <a:br>
              <a:rPr lang="ru-RU" sz="2800" i="1" dirty="0" smtClean="0"/>
            </a:br>
            <a:r>
              <a:rPr lang="ru-RU" sz="2700" dirty="0"/>
              <a:t> </a:t>
            </a:r>
            <a:r>
              <a:rPr lang="ru-RU" sz="2700" dirty="0" smtClean="0"/>
              <a:t>Разрезание </a:t>
            </a:r>
            <a:r>
              <a:rPr lang="ru-RU" sz="2700" dirty="0"/>
              <a:t>прямоугольника или квадрата по диагонали для получения паруса</a:t>
            </a:r>
            <a:endParaRPr lang="ru-RU" sz="27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Admin\Desktop\кружок умелые пальчики\vgJ95U8x5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00174"/>
            <a:ext cx="6858048" cy="4827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100" i="1" dirty="0"/>
              <a:t>«Ракета»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/>
              <a:t>Р</a:t>
            </a:r>
            <a:r>
              <a:rPr lang="ru-RU" sz="2700" dirty="0" smtClean="0"/>
              <a:t>азвивать </a:t>
            </a:r>
            <a:r>
              <a:rPr lang="ru-RU" sz="2700" dirty="0"/>
              <a:t>комбинаторные способности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928670"/>
            <a:ext cx="784132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u="sng" dirty="0"/>
              <a:t>Март.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sz="3100" i="1" dirty="0" smtClean="0"/>
              <a:t> </a:t>
            </a:r>
            <a:r>
              <a:rPr lang="ru-RU" sz="3100" i="1" dirty="0"/>
              <a:t>«Красивые салфетки»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Подходить </a:t>
            </a:r>
            <a:r>
              <a:rPr lang="ru-RU" sz="2700" dirty="0"/>
              <a:t>творчески к выкладыванию орнамента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Users\Admin\Desktop\кружок умелые пальчики\jUOLJ05Qi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7645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 smtClean="0"/>
              <a:t> «Красивые салфетки»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Развивать </a:t>
            </a:r>
            <a:r>
              <a:rPr lang="ru-RU" sz="2400" dirty="0"/>
              <a:t>чувство цвета и ритма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C:\Users\Admin\Desktop\кружок умелые пальчики\lY-tPjENIZ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071546"/>
            <a:ext cx="7371310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043890" cy="1417638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Октябрь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i="1" dirty="0" smtClean="0"/>
              <a:t>«Весёлая </a:t>
            </a:r>
            <a:r>
              <a:rPr lang="ru-RU" sz="3100" i="1" dirty="0"/>
              <a:t>гусеница</a:t>
            </a:r>
            <a:r>
              <a:rPr lang="ru-RU" sz="3100" i="1" dirty="0" smtClean="0"/>
              <a:t>»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700" dirty="0"/>
              <a:t>Р</a:t>
            </a:r>
            <a:r>
              <a:rPr lang="ru-RU" sz="2700" dirty="0" smtClean="0"/>
              <a:t>абота с аппликацией, повторение навыков работы с кистью, клеем и салфеткой.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785926"/>
            <a:ext cx="3500462" cy="483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/>
              <a:t>«Букет роз</a:t>
            </a:r>
            <a:r>
              <a:rPr lang="ru-RU" sz="3100" i="1" dirty="0" smtClean="0"/>
              <a:t>» (2 занятия)</a:t>
            </a:r>
            <a:r>
              <a:rPr lang="ru-RU" sz="3100" i="1" dirty="0"/>
              <a:t/>
            </a:r>
            <a:br>
              <a:rPr lang="ru-RU" sz="3100" i="1" dirty="0"/>
            </a:br>
            <a:r>
              <a:rPr lang="ru-RU" sz="3100" i="1" dirty="0" smtClean="0"/>
              <a:t>У</a:t>
            </a:r>
            <a:r>
              <a:rPr lang="ru-RU" sz="2700" dirty="0" smtClean="0"/>
              <a:t>чить </a:t>
            </a:r>
            <a:r>
              <a:rPr lang="ru-RU" sz="2700" dirty="0"/>
              <a:t>детей скручивать </a:t>
            </a:r>
            <a:r>
              <a:rPr lang="ru-RU" sz="2700" dirty="0" smtClean="0"/>
              <a:t>нить </a:t>
            </a:r>
            <a:r>
              <a:rPr lang="ru-RU" sz="2700" dirty="0"/>
              <a:t>в жгутики по спирали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cs627620.vk.me/v627620165/4eb4f/eIGIMwq5Lo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995271" y="219251"/>
            <a:ext cx="5296334" cy="7286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u="sng" dirty="0"/>
              <a:t>Апрель.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i="1" dirty="0" smtClean="0"/>
              <a:t>«Ладошка </a:t>
            </a:r>
            <a:r>
              <a:rPr lang="ru-RU" sz="3100" i="1" dirty="0"/>
              <a:t>– </a:t>
            </a:r>
            <a:r>
              <a:rPr lang="ru-RU" sz="3100" i="1" dirty="0" err="1"/>
              <a:t>осьминожка</a:t>
            </a:r>
            <a:r>
              <a:rPr lang="ru-RU" sz="3100" i="1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Учим </a:t>
            </a:r>
            <a:r>
              <a:rPr lang="ru-RU" sz="2700" dirty="0"/>
              <a:t>детей создавать образы из необычных деталей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cs627620.vk.me/v627620165/4ead7/0G3w4oT2u4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60095" y="654493"/>
            <a:ext cx="4880935" cy="67151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i="1" dirty="0"/>
              <a:t>«Ладошка – </a:t>
            </a:r>
            <a:r>
              <a:rPr lang="ru-RU" sz="3100" i="1" dirty="0" err="1"/>
              <a:t>осьминожка</a:t>
            </a:r>
            <a:r>
              <a:rPr lang="ru-RU" sz="3100" i="1" dirty="0"/>
              <a:t>»</a:t>
            </a:r>
            <a:r>
              <a:rPr lang="ru-RU" dirty="0"/>
              <a:t/>
            </a:r>
            <a:br>
              <a:rPr lang="ru-RU" dirty="0"/>
            </a:br>
            <a:r>
              <a:rPr lang="ru-RU" sz="2700" dirty="0" smtClean="0"/>
              <a:t>Продолжаем </a:t>
            </a:r>
            <a:r>
              <a:rPr lang="ru-RU" sz="2700" dirty="0"/>
              <a:t>формировать аппликативные умения </a:t>
            </a:r>
            <a:r>
              <a:rPr lang="ru-RU" sz="2700" dirty="0" smtClean="0"/>
              <a:t>в приложении </a:t>
            </a:r>
            <a:r>
              <a:rPr lang="ru-RU" sz="2700" dirty="0"/>
              <a:t>к творческой задаче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4818" name="Picture 2" descr="http://cs627620.vk.me/v627620165/4eacd/QTSKHuHFV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768059" y="-125040"/>
            <a:ext cx="5607883" cy="771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/>
              <a:t>Одуванчики</a:t>
            </a:r>
            <a:br>
              <a:rPr lang="ru-RU" sz="2800" i="1" dirty="0" smtClean="0"/>
            </a:br>
            <a:r>
              <a:rPr lang="ru-RU" sz="2800" dirty="0" smtClean="0"/>
              <a:t>Закрепить навыки работы по схеме.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ружок\одуванч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40119" y="395198"/>
            <a:ext cx="5320045" cy="731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858312" cy="79690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/>
              <a:t>Тучи </a:t>
            </a:r>
            <a:r>
              <a:rPr lang="ru-RU" sz="3100" i="1" dirty="0" smtClean="0"/>
              <a:t>по небу </a:t>
            </a:r>
            <a:r>
              <a:rPr lang="ru-RU" sz="3100" i="1" dirty="0" smtClean="0"/>
              <a:t>бежали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r>
              <a:rPr lang="ru-RU" sz="2700" dirty="0" smtClean="0"/>
              <a:t>П</a:t>
            </a:r>
            <a:r>
              <a:rPr lang="ru-RU" sz="2700" dirty="0" smtClean="0"/>
              <a:t>родолжить знакомить </a:t>
            </a:r>
            <a:r>
              <a:rPr lang="ru-RU" sz="2700" dirty="0" smtClean="0"/>
              <a:t>детей с техникой аппликативной </a:t>
            </a:r>
            <a:r>
              <a:rPr lang="ru-RU" sz="2700" dirty="0" smtClean="0"/>
              <a:t>мозаики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esktop\кружок\туч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606914" y="1964928"/>
            <a:ext cx="5501545" cy="4000530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3116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/>
              <a:t>«Воздушные шарики</a:t>
            </a:r>
            <a:r>
              <a:rPr lang="ru-RU" sz="3100" i="1" dirty="0" smtClean="0"/>
              <a:t>»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2700" dirty="0" smtClean="0"/>
              <a:t>Закрепляем и отрабатываем знания и умения работы с клеем. </a:t>
            </a:r>
            <a:r>
              <a:rPr lang="ru-RU" i="1" dirty="0"/>
              <a:t/>
            </a:r>
            <a:br>
              <a:rPr lang="ru-RU" i="1" dirty="0"/>
            </a:b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ружок умелые пальчики\czLald9o3v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500990" cy="525268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«Божья коровка»</a:t>
            </a:r>
            <a:br>
              <a:rPr lang="ru-RU" sz="2800" i="1" dirty="0" smtClean="0"/>
            </a:br>
            <a:r>
              <a:rPr lang="ru-RU" sz="2400" dirty="0"/>
              <a:t> закрепляем навыки приклеивания и украшения (усики, лапки, кружочки), основной детали</a:t>
            </a:r>
            <a:r>
              <a:rPr lang="ru-RU" sz="2400" dirty="0" smtClean="0"/>
              <a:t>.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862088" y="423873"/>
            <a:ext cx="5134073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 smtClean="0"/>
              <a:t>«Муравьи»</a:t>
            </a:r>
            <a:br>
              <a:rPr lang="ru-RU" sz="2800" i="1" dirty="0" smtClean="0"/>
            </a:br>
            <a:r>
              <a:rPr lang="ru-RU" sz="2400" dirty="0" smtClean="0"/>
              <a:t> Закрепляем </a:t>
            </a:r>
            <a:r>
              <a:rPr lang="ru-RU" sz="2400" dirty="0"/>
              <a:t>навыки приклеивания и украшения (усики, крылышки, </a:t>
            </a:r>
            <a:r>
              <a:rPr lang="ru-RU" sz="2400" dirty="0" err="1"/>
              <a:t>полосочки</a:t>
            </a:r>
            <a:r>
              <a:rPr lang="ru-RU" sz="2400" dirty="0"/>
              <a:t>), основной детали; 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cs627620.vk.me/v627620165/4f8cc/3j6pcCe2X6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357422" y="1500174"/>
            <a:ext cx="4071966" cy="540562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480"/>
            <a:ext cx="9501222" cy="1143000"/>
          </a:xfrm>
        </p:spPr>
        <p:txBody>
          <a:bodyPr>
            <a:normAutofit fontScale="90000"/>
          </a:bodyPr>
          <a:lstStyle/>
          <a:p>
            <a:r>
              <a:rPr lang="ru-RU" sz="3100" b="1" u="sng" dirty="0" smtClean="0"/>
              <a:t>Ноябрь</a:t>
            </a:r>
            <a:r>
              <a:rPr lang="ru-RU" sz="3100" b="1" u="sng" dirty="0"/>
              <a:t/>
            </a:r>
            <a:br>
              <a:rPr lang="ru-RU" sz="3100" b="1" u="sng" dirty="0"/>
            </a:br>
            <a:r>
              <a:rPr lang="ru-RU" sz="3100" i="1" dirty="0" smtClean="0"/>
              <a:t>«Лодочки </a:t>
            </a:r>
            <a:r>
              <a:rPr lang="ru-RU" sz="3100" i="1" dirty="0"/>
              <a:t>под солнцем» (аппликация с элементами рисования</a:t>
            </a:r>
            <a:r>
              <a:rPr lang="ru-RU" sz="3100" i="1" dirty="0" smtClean="0"/>
              <a:t>)</a:t>
            </a:r>
            <a:br>
              <a:rPr lang="ru-RU" sz="3100" i="1" dirty="0" smtClean="0"/>
            </a:br>
            <a:r>
              <a:rPr lang="ru-RU" sz="2700" dirty="0" smtClean="0"/>
              <a:t>Развитие композиционных умений.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кружок умелые пальчики\6zZdppSuW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1714488"/>
            <a:ext cx="3451225" cy="47371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i="1" dirty="0"/>
              <a:t>«Рыбки играют</a:t>
            </a:r>
            <a:r>
              <a:rPr lang="ru-RU" sz="3100" i="1" dirty="0" smtClean="0"/>
              <a:t>» (2 занятия)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/>
              <a:t>З</a:t>
            </a:r>
            <a:r>
              <a:rPr lang="ru-RU" sz="2700" dirty="0" smtClean="0"/>
              <a:t>акрепление навыков расположения деталей на листе бумаги, </a:t>
            </a:r>
            <a:r>
              <a:rPr lang="ru-RU" sz="2400" dirty="0"/>
              <a:t>учим вырезать из квадратов по диагонали два треугольника</a:t>
            </a:r>
            <a:r>
              <a:rPr lang="ru-RU" sz="2700" dirty="0" smtClean="0"/>
              <a:t>.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67144"/>
            <a:ext cx="3786214" cy="529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i="1" dirty="0"/>
              <a:t>«Полосатый коврик</a:t>
            </a:r>
            <a:r>
              <a:rPr lang="ru-RU" sz="2800" i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> </a:t>
            </a:r>
            <a:r>
              <a:rPr lang="ru-RU" sz="2400" dirty="0" smtClean="0"/>
              <a:t>Закрепляем </a:t>
            </a:r>
            <a:r>
              <a:rPr lang="ru-RU" sz="2400" dirty="0"/>
              <a:t>навыки приклеивания; развиваем глазомер и чувство </a:t>
            </a:r>
            <a:r>
              <a:rPr lang="ru-RU" sz="2400" dirty="0" smtClean="0"/>
              <a:t>композиции.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357298"/>
            <a:ext cx="4071966" cy="531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ile.mobilmusic.ru/63/93/89/11570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u="sng" dirty="0"/>
              <a:t>Декабрь.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b="1" i="1" dirty="0" smtClean="0"/>
              <a:t> </a:t>
            </a:r>
            <a:r>
              <a:rPr lang="ru-RU" sz="3100" i="1" dirty="0" smtClean="0"/>
              <a:t>«</a:t>
            </a:r>
            <a:r>
              <a:rPr lang="ru-RU" sz="3100" i="1" dirty="0"/>
              <a:t>Украсим рукавичку</a:t>
            </a:r>
            <a:r>
              <a:rPr lang="ru-RU" sz="3100" i="1" dirty="0" smtClean="0"/>
              <a:t>» (2 занятия)</a:t>
            </a:r>
            <a:br>
              <a:rPr lang="ru-RU" sz="3100" i="1" dirty="0" smtClean="0"/>
            </a:br>
            <a:r>
              <a:rPr lang="ru-RU" sz="2800" dirty="0"/>
              <a:t> Ф</a:t>
            </a:r>
            <a:r>
              <a:rPr lang="ru-RU" sz="2800" dirty="0" smtClean="0"/>
              <a:t>ормирование умения </a:t>
            </a:r>
            <a:r>
              <a:rPr lang="ru-RU" sz="2800" dirty="0"/>
              <a:t>правильно держать ножницы и пользоваться </a:t>
            </a:r>
            <a:r>
              <a:rPr lang="ru-RU" sz="2800" dirty="0" smtClean="0"/>
              <a:t>ими, развитие композиционных умений.</a:t>
            </a:r>
            <a:r>
              <a:rPr lang="ru-RU" sz="3100" i="1" dirty="0" smtClean="0"/>
              <a:t/>
            </a:r>
            <a:br>
              <a:rPr lang="ru-RU" sz="3100" i="1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14488"/>
            <a:ext cx="6500858" cy="4836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97</Words>
  <Application>Microsoft Office PowerPoint</Application>
  <PresentationFormat>Экран (4:3)</PresentationFormat>
  <Paragraphs>26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Кружок «Умелые пальчики» (средняя группа)                «Чем больше мастерства в детской руке,                                                         тем умнее  ребёнок».                                                       В.А.Сухомлинский </vt:lpstr>
      <vt:lpstr>Октябрь «Весёлая гусеница» Работа с аппликацией, повторение навыков работы с кистью, клеем и салфеткой.</vt:lpstr>
      <vt:lpstr>«Воздушные шарики» Закрепляем и отрабатываем знания и умения работы с клеем.  </vt:lpstr>
      <vt:lpstr>«Божья коровка»  закрепляем навыки приклеивания и украшения (усики, лапки, кружочки), основной детали.</vt:lpstr>
      <vt:lpstr>«Муравьи»  Закрепляем навыки приклеивания и украшения (усики, крылышки, полосочки), основной детали; </vt:lpstr>
      <vt:lpstr>Ноябрь «Лодочки под солнцем» (аппликация с элементами рисования) Развитие композиционных умений.  </vt:lpstr>
      <vt:lpstr>«Рыбки играют» (2 занятия)  Закрепление навыков расположения деталей на листе бумаги, учим вырезать из квадратов по диагонали два треугольника.</vt:lpstr>
      <vt:lpstr>«Полосатый коврик»  Закрепляем навыки приклеивания; развиваем глазомер и чувство композиции.</vt:lpstr>
      <vt:lpstr>Декабрь.  «Украсим рукавичку» (2 занятия)  Формирование умения правильно держать ножницы и пользоваться ими, развитие композиционных умений.  </vt:lpstr>
      <vt:lpstr>«Бусы на ёлку»  Закреплять навыки вырезывания разноцветных полосок и склеивания их между собой   </vt:lpstr>
      <vt:lpstr>«Наша ёлочка»   Из квадратов разной величины  вырезаем треугольники и складываем ёлочку.</vt:lpstr>
      <vt:lpstr>Январь. «Снеговичок»  Развиваем глазомер, чувство цвета, формы и пропорций  </vt:lpstr>
      <vt:lpstr>«Шарфик для Мишутки» Развиваем чувство цвета и ритма </vt:lpstr>
      <vt:lpstr>«Коврик для кота» Продолжаем освоение техники резания ножницами. </vt:lpstr>
      <vt:lpstr>Февраль. «Снежинки» Формировать снежинку из полосок бумаги </vt:lpstr>
      <vt:lpstr>«Парусник»   Разрезание прямоугольника или квадрата по диагонали для получения паруса</vt:lpstr>
      <vt:lpstr>«Ракета» Развивать комбинаторные способности </vt:lpstr>
      <vt:lpstr>Март.   «Красивые салфетки» Подходить творчески к выкладыванию орнамента </vt:lpstr>
      <vt:lpstr> «Красивые салфетки» Развивать чувство цвета и ритма </vt:lpstr>
      <vt:lpstr>«Букет роз» (2 занятия) Учить детей скручивать нить в жгутики по спирали </vt:lpstr>
      <vt:lpstr>Апрель. «Ладошка – осьминожка» Учим детей создавать образы из необычных деталей</vt:lpstr>
      <vt:lpstr>«Ладошка – осьминожка» Продолжаем формировать аппликативные умения в приложении к творческой задаче. </vt:lpstr>
      <vt:lpstr>Одуванчики Закрепить навыки работы по схеме.</vt:lpstr>
      <vt:lpstr>Тучи по небу бежали   Продолжить знакомить детей с техникой аппликативной мозаики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Работы кружка «Умелые пальчики»</dc:title>
  <dc:creator>Admin</dc:creator>
  <cp:lastModifiedBy>Admin</cp:lastModifiedBy>
  <cp:revision>12</cp:revision>
  <dcterms:created xsi:type="dcterms:W3CDTF">2016-04-17T15:13:45Z</dcterms:created>
  <dcterms:modified xsi:type="dcterms:W3CDTF">2016-04-21T11:47:37Z</dcterms:modified>
</cp:coreProperties>
</file>